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572" r:id="rId4"/>
    <p:sldId id="573" r:id="rId5"/>
    <p:sldId id="574" r:id="rId6"/>
    <p:sldId id="575" r:id="rId7"/>
    <p:sldId id="434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433" r:id="rId23"/>
    <p:sldId id="537" r:id="rId24"/>
    <p:sldId id="538" r:id="rId25"/>
    <p:sldId id="539" r:id="rId26"/>
    <p:sldId id="540" r:id="rId27"/>
    <p:sldId id="541" r:id="rId28"/>
    <p:sldId id="267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1" r:id="rId49"/>
    <p:sldId id="562" r:id="rId50"/>
    <p:sldId id="563" r:id="rId51"/>
    <p:sldId id="564" r:id="rId52"/>
    <p:sldId id="290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424" r:id="rId61"/>
    <p:sldId id="423" r:id="rId62"/>
    <p:sldId id="326" r:id="rId63"/>
    <p:sldId id="53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009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207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048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0905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97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16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1035367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012" y="98854"/>
            <a:ext cx="7571216" cy="17087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73362" y="3707027"/>
            <a:ext cx="1359243" cy="543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627" y="1962150"/>
            <a:ext cx="5324475" cy="4895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3061" y="1129004"/>
            <a:ext cx="1884784" cy="1446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924" y="2389705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24" y="813317"/>
            <a:ext cx="10134600" cy="4876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852" y="1849780"/>
            <a:ext cx="7829550" cy="3286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320" y="1651517"/>
            <a:ext cx="10144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01" y="23326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3" y="1057566"/>
            <a:ext cx="9667875" cy="425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62" y="2007927"/>
            <a:ext cx="10296525" cy="3476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48" y="678608"/>
            <a:ext cx="10639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6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07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55" y="1706777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0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7" y="984574"/>
            <a:ext cx="6962775" cy="363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901" y="2332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충전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343025"/>
            <a:ext cx="9886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86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60" y="424639"/>
            <a:ext cx="7943850" cy="50196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2939" y="1166327"/>
            <a:ext cx="2211355" cy="4105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74" y="1757993"/>
            <a:ext cx="6162675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655" y="3434684"/>
            <a:ext cx="83248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01" y="2332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충전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6" y="1084586"/>
            <a:ext cx="7538163" cy="3438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07" y="2403896"/>
            <a:ext cx="975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2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 선정 이유</a:t>
            </a:r>
            <a:endParaRPr lang="en-US" altLang="ko-KR" dirty="0" smtClean="0"/>
          </a:p>
          <a:p>
            <a:r>
              <a:rPr lang="ko-KR" altLang="en-US" dirty="0" smtClean="0"/>
              <a:t>유저 </a:t>
            </a:r>
            <a:r>
              <a:rPr lang="ko-KR" altLang="en-US" dirty="0" err="1" smtClean="0"/>
              <a:t>플로우</a:t>
            </a:r>
            <a:endParaRPr lang="en-US" altLang="ko-KR" dirty="0"/>
          </a:p>
          <a:p>
            <a:r>
              <a:rPr lang="ko-KR" altLang="en-US" dirty="0" smtClean="0"/>
              <a:t>화면설계</a:t>
            </a:r>
            <a:r>
              <a:rPr lang="en-US" altLang="ko-KR" dirty="0" smtClean="0"/>
              <a:t>, SQL </a:t>
            </a:r>
            <a:r>
              <a:rPr lang="ko-KR" altLang="en-US" dirty="0" smtClean="0"/>
              <a:t>및 데이터베이스 연동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 smtClean="0"/>
              <a:t>01</a:t>
            </a:r>
          </a:p>
          <a:p>
            <a:r>
              <a:rPr lang="en-US" altLang="ko-KR" dirty="0" smtClean="0"/>
              <a:t>02</a:t>
            </a:r>
          </a:p>
          <a:p>
            <a:r>
              <a:rPr lang="en-US" altLang="ko-KR" dirty="0" smtClean="0"/>
              <a:t>03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5" y="580637"/>
            <a:ext cx="7791450" cy="5734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22" y="1754835"/>
            <a:ext cx="6572250" cy="359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0" y="253482"/>
            <a:ext cx="7667625" cy="213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295" y="111772"/>
            <a:ext cx="6991350" cy="3438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70" y="3714021"/>
            <a:ext cx="4343400" cy="2771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05" y="1148248"/>
            <a:ext cx="10153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747" y="55050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내역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1147762"/>
            <a:ext cx="7315200" cy="5476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46" y="1147762"/>
            <a:ext cx="7962900" cy="5457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9" y="1556851"/>
            <a:ext cx="5248275" cy="1504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0" y="1342538"/>
            <a:ext cx="9553575" cy="3438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80" y="2486269"/>
            <a:ext cx="9572625" cy="3476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50" y="1323488"/>
            <a:ext cx="9925050" cy="3267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50" y="2842970"/>
            <a:ext cx="9134475" cy="3276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542" y="2801838"/>
            <a:ext cx="9667875" cy="3362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052" y="1556851"/>
            <a:ext cx="10029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0" y="502508"/>
            <a:ext cx="8826827" cy="4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" y="1496827"/>
            <a:ext cx="3437261" cy="28774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89498" y="1492029"/>
            <a:ext cx="2983367" cy="3835515"/>
            <a:chOff x="4768438" y="925955"/>
            <a:chExt cx="2731181" cy="351424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38" y="925955"/>
              <a:ext cx="2519497" cy="1284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438" y="1416909"/>
              <a:ext cx="2731181" cy="302328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58" y="1492029"/>
            <a:ext cx="3367659" cy="3840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492" y="481913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userinfo.jsp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0962" y="5498762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Userinfo_db.java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8327" y="5498762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P4MEMBER.java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3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573871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12125319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54640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37894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3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4" y="955587"/>
            <a:ext cx="9577119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9" y="309644"/>
            <a:ext cx="4117154" cy="2861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2" y="3539910"/>
            <a:ext cx="4182287" cy="2747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4" y="309644"/>
            <a:ext cx="4506742" cy="59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762" y="635137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모듈 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53016" y="10297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50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310268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84311322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5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935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0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8609864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0928467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7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1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88266180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56473590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560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5849926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05724838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6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4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7611253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2130159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3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775729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074555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625328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65215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03774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169550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21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846847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6102802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31915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2993401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547006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7329168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="" xmlns:a16="http://schemas.microsoft.com/office/drawing/2014/main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="" xmlns:a16="http://schemas.microsoft.com/office/drawing/2014/main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="" xmlns:a16="http://schemas.microsoft.com/office/drawing/2014/main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="" xmlns:a16="http://schemas.microsoft.com/office/drawing/2014/main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="" xmlns:a16="http://schemas.microsoft.com/office/drawing/2014/main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="" xmlns:a16="http://schemas.microsoft.com/office/drawing/2014/main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="" xmlns:a16="http://schemas.microsoft.com/office/drawing/2014/main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="" xmlns:a16="http://schemas.microsoft.com/office/drawing/2014/main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="" xmlns:a16="http://schemas.microsoft.com/office/drawing/2014/main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="" xmlns:a16="http://schemas.microsoft.com/office/drawing/2014/main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="" xmlns:a16="http://schemas.microsoft.com/office/drawing/2014/main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="" xmlns:a16="http://schemas.microsoft.com/office/drawing/2014/main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="" xmlns:a16="http://schemas.microsoft.com/office/drawing/2014/main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ko-KR" altLang="en-US" dirty="0" smtClean="0"/>
              <a:t>각자 작업이 끝난 후 합쳐가는 과정에서 </a:t>
            </a:r>
            <a:r>
              <a:rPr lang="en-US" altLang="ko-KR" dirty="0" smtClean="0"/>
              <a:t>JAVA </a:t>
            </a:r>
            <a:r>
              <a:rPr lang="ko-KR" altLang="en-US" dirty="0" err="1" smtClean="0"/>
              <a:t>패키지명</a:t>
            </a:r>
            <a:r>
              <a:rPr lang="ko-KR" altLang="en-US" dirty="0" smtClean="0"/>
              <a:t> 등이 달라서 애로 사항이 있었음</a:t>
            </a:r>
            <a:endParaRPr lang="en-US" altLang="ko-KR" dirty="0" smtClean="0"/>
          </a:p>
          <a:p>
            <a:r>
              <a:rPr lang="ko-KR" altLang="en-US" dirty="0" smtClean="0"/>
              <a:t>데이터베이스를 연동하는 과정의 개념을 이해하고 적용하는데 시간을 많이 할애하여 작업량 자체는 적은 느낌이었음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에 대한 이해가 좀 더 필요하겠음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72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2"/>
            <a:ext cx="8239125" cy="6296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" y="341342"/>
            <a:ext cx="8813199" cy="4422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36" y="1985319"/>
            <a:ext cx="5915764" cy="4059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60" y="3044909"/>
            <a:ext cx="65246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1394</Words>
  <Application>Microsoft Office PowerPoint</Application>
  <PresentationFormat>사용자 지정</PresentationFormat>
  <Paragraphs>600</Paragraphs>
  <Slides>63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36</cp:revision>
  <dcterms:created xsi:type="dcterms:W3CDTF">2020-03-05T07:09:16Z</dcterms:created>
  <dcterms:modified xsi:type="dcterms:W3CDTF">2020-03-19T08:25:15Z</dcterms:modified>
</cp:coreProperties>
</file>